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846A6-0B45-C148-8C79-9F755B80F0AD}" type="datetimeFigureOut">
              <a:rPr lang="en-US" smtClean="0"/>
              <a:t>1/2/26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3240E-7D22-104A-B4C7-ECBB1F2B3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3240E-7D22-104A-B4C7-ECBB1F2B3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7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8AF80-F97E-3982-3DFF-12C7041FB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462143-DAED-3B09-25C3-97A1C4A05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4ABA18-52EE-C85C-9F25-6A63F1A1B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6EF04-3DC2-209A-AE06-EB9F9ADEE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3240E-7D22-104A-B4C7-ECBB1F2B3C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0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485900" y="1988878"/>
            <a:ext cx="15773400" cy="1988344"/>
            <a:chOff x="0" y="0"/>
            <a:chExt cx="21031200" cy="26511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6675"/>
              <a:ext cx="21031200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7128"/>
                </a:lnSpc>
              </a:pPr>
              <a:endParaRPr lang="en-US" sz="66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endParaRPr>
            </a:p>
          </p:txBody>
        </p:sp>
      </p:grpSp>
      <p:pic>
        <p:nvPicPr>
          <p:cNvPr id="8" name="Picture 7" descr="A poster of a company sponsor&#10;&#10;AI-generated content may be incorrect.">
            <a:extLst>
              <a:ext uri="{FF2B5EF4-FFF2-40B4-BE49-F238E27FC236}">
                <a16:creationId xmlns:a16="http://schemas.microsoft.com/office/drawing/2014/main" id="{E8E0149B-6DA2-FEB9-0D11-0FA4EA925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7" b="62549"/>
          <a:stretch>
            <a:fillRect/>
          </a:stretch>
        </p:blipFill>
        <p:spPr>
          <a:xfrm>
            <a:off x="11027824" y="190500"/>
            <a:ext cx="7107776" cy="1524000"/>
          </a:xfrm>
          <a:prstGeom prst="rect">
            <a:avLst/>
          </a:prstGeom>
        </p:spPr>
      </p:pic>
      <p:pic>
        <p:nvPicPr>
          <p:cNvPr id="9" name="Picture 8" descr="A poster of a company's sponsor&#10;&#10;AI-generated content may be incorrect.">
            <a:extLst>
              <a:ext uri="{FF2B5EF4-FFF2-40B4-BE49-F238E27FC236}">
                <a16:creationId xmlns:a16="http://schemas.microsoft.com/office/drawing/2014/main" id="{22A070AA-1812-87A6-E2CE-EBA6076AEB5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2" r="1612" b="28667"/>
          <a:stretch>
            <a:fillRect/>
          </a:stretch>
        </p:blipFill>
        <p:spPr>
          <a:xfrm>
            <a:off x="0" y="1904999"/>
            <a:ext cx="18288000" cy="8382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D09736-C09A-FC00-E70E-9C88C61E6290}"/>
              </a:ext>
            </a:extLst>
          </p:cNvPr>
          <p:cNvSpPr/>
          <p:nvPr/>
        </p:nvSpPr>
        <p:spPr>
          <a:xfrm>
            <a:off x="0" y="9791700"/>
            <a:ext cx="18288000" cy="533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GLOBAL PARADIGM SHIFT: WOUND CARE SPECIALTY AND RECOGNITION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88D140-E7E3-43FD-B392-A43A0E6E4D58}"/>
              </a:ext>
            </a:extLst>
          </p:cNvPr>
          <p:cNvSpPr txBox="1"/>
          <p:nvPr/>
        </p:nvSpPr>
        <p:spPr>
          <a:xfrm>
            <a:off x="6248400" y="3752015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Insert 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3BDFE4-C432-A16B-1F05-41A3C13AF97A}"/>
              </a:ext>
            </a:extLst>
          </p:cNvPr>
          <p:cNvSpPr txBox="1"/>
          <p:nvPr/>
        </p:nvSpPr>
        <p:spPr>
          <a:xfrm>
            <a:off x="6019800" y="5301926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Insert Name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3557C-7531-7731-D66A-82DF48F3A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F7ABFAD-E0EA-3C9E-FB3B-43F5596D1EF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AA9D6A0-EB88-BE99-D619-A0A07581024D}"/>
              </a:ext>
            </a:extLst>
          </p:cNvPr>
          <p:cNvGrpSpPr/>
          <p:nvPr/>
        </p:nvGrpSpPr>
        <p:grpSpPr>
          <a:xfrm>
            <a:off x="1697907" y="0"/>
            <a:ext cx="15773400" cy="1988344"/>
            <a:chOff x="0" y="0"/>
            <a:chExt cx="21031200" cy="265112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8624E80-A45E-D915-0613-397CE0C0A87E}"/>
                </a:ext>
              </a:extLst>
            </p:cNvPr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D3DCB5B-A0B4-FF4B-88D8-5D9B4B80CFAE}"/>
                </a:ext>
              </a:extLst>
            </p:cNvPr>
            <p:cNvSpPr txBox="1"/>
            <p:nvPr/>
          </p:nvSpPr>
          <p:spPr>
            <a:xfrm>
              <a:off x="0" y="66675"/>
              <a:ext cx="21031200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7128"/>
                </a:lnSpc>
              </a:pPr>
              <a:endParaRPr lang="en-US" sz="66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endParaRPr>
            </a:p>
          </p:txBody>
        </p:sp>
      </p:grpSp>
      <p:pic>
        <p:nvPicPr>
          <p:cNvPr id="8" name="Picture 7" descr="A poster of a company sponsor&#10;&#10;AI-generated content may be incorrect.">
            <a:extLst>
              <a:ext uri="{FF2B5EF4-FFF2-40B4-BE49-F238E27FC236}">
                <a16:creationId xmlns:a16="http://schemas.microsoft.com/office/drawing/2014/main" id="{6244AC61-CDAD-1438-16CC-391516100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7" b="62549"/>
          <a:stretch>
            <a:fillRect/>
          </a:stretch>
        </p:blipFill>
        <p:spPr>
          <a:xfrm>
            <a:off x="11027824" y="190500"/>
            <a:ext cx="7107776" cy="1524000"/>
          </a:xfrm>
          <a:prstGeom prst="rect">
            <a:avLst/>
          </a:prstGeom>
        </p:spPr>
      </p:pic>
      <p:pic>
        <p:nvPicPr>
          <p:cNvPr id="9" name="Picture 8" descr="A poster of a company's sponsor&#10;&#10;AI-generated content may be incorrect.">
            <a:extLst>
              <a:ext uri="{FF2B5EF4-FFF2-40B4-BE49-F238E27FC236}">
                <a16:creationId xmlns:a16="http://schemas.microsoft.com/office/drawing/2014/main" id="{24059CA2-BAB8-82B0-FED9-98095DE1B86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2" r="1612" b="28667"/>
          <a:stretch>
            <a:fillRect/>
          </a:stretch>
        </p:blipFill>
        <p:spPr>
          <a:xfrm>
            <a:off x="0" y="1904999"/>
            <a:ext cx="18288000" cy="8382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172FCE-0F91-9981-07AF-8E46187C29A6}"/>
              </a:ext>
            </a:extLst>
          </p:cNvPr>
          <p:cNvSpPr/>
          <p:nvPr/>
        </p:nvSpPr>
        <p:spPr>
          <a:xfrm>
            <a:off x="0" y="9791700"/>
            <a:ext cx="18288000" cy="533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GLOBAL PARADIGM SHIFT: WOUND CARE SPECIALTY AND RECOGNITION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B2FD2-0910-B31D-6060-59E05125A56C}"/>
              </a:ext>
            </a:extLst>
          </p:cNvPr>
          <p:cNvSpPr txBox="1"/>
          <p:nvPr/>
        </p:nvSpPr>
        <p:spPr>
          <a:xfrm>
            <a:off x="1697907" y="2831812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Insert 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B4ACD-6EF5-C984-C601-C7E8EE0A54B1}"/>
              </a:ext>
            </a:extLst>
          </p:cNvPr>
          <p:cNvSpPr txBox="1"/>
          <p:nvPr/>
        </p:nvSpPr>
        <p:spPr>
          <a:xfrm>
            <a:off x="609600" y="4413065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Font typeface="Arial" panose="020B0604020202020204" pitchFamily="34" charset="0"/>
              <a:buChar char="•"/>
            </a:pPr>
            <a:r>
              <a:rPr lang="en-US" sz="4000" i="1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31477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</Words>
  <Application>Microsoft Macintosh PowerPoint</Application>
  <PresentationFormat>Custom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Aptos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WUWHS 2026 Board Meeting on 10 Dec.pptx</dc:title>
  <cp:lastModifiedBy>Zuha Radzi</cp:lastModifiedBy>
  <cp:revision>10</cp:revision>
  <dcterms:created xsi:type="dcterms:W3CDTF">2006-08-16T00:00:00Z</dcterms:created>
  <dcterms:modified xsi:type="dcterms:W3CDTF">2026-01-02T04:33:09Z</dcterms:modified>
  <dc:identifier>DAGvRPvxPf8</dc:identifier>
</cp:coreProperties>
</file>